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6" r:id="rId2"/>
    <p:sldId id="258" r:id="rId3"/>
    <p:sldId id="276" r:id="rId4"/>
    <p:sldId id="279" r:id="rId5"/>
    <p:sldId id="28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Obiri" initials="JO" lastIdx="3" clrIdx="0">
    <p:extLst>
      <p:ext uri="{19B8F6BF-5375-455C-9EA6-DF929625EA0E}">
        <p15:presenceInfo xmlns:p15="http://schemas.microsoft.com/office/powerpoint/2012/main" userId="John Obir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7FE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8" autoAdjust="0"/>
    <p:restoredTop sz="97670" autoAdjust="0"/>
  </p:normalViewPr>
  <p:slideViewPr>
    <p:cSldViewPr>
      <p:cViewPr varScale="1">
        <p:scale>
          <a:sx n="70" d="100"/>
          <a:sy n="70" d="100"/>
        </p:scale>
        <p:origin x="140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2-26T18:04:55.346" idx="3">
    <p:pos x="10" y="10"/>
    <p:text>Add blue color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2-26T18:04:55.346" idx="3">
    <p:pos x="10" y="10"/>
    <p:text>Add blue color</p:text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436DF-DD33-4D60-8A90-F80363F8790C}" type="datetimeFigureOut">
              <a:rPr lang="en-US" smtClean="0"/>
              <a:pPr/>
              <a:t>13-Aug-19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C2D2C-752F-4922-9380-DE0C5C906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86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C2D2C-752F-4922-9380-DE0C5C90626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80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3D991D-F48F-4499-BEE6-62FFC440E08B}" type="datetime2">
              <a:rPr lang="en-US" smtClean="0"/>
              <a:pPr/>
              <a:t>Tuesday, August 13, 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F1342-BA64-45ED-AA84-B77E0A185A6C}" type="datetime2">
              <a:rPr lang="en-US" smtClean="0"/>
              <a:pPr/>
              <a:t>Tuesday, August 13,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907D0B-902A-4B52-801C-1B817A701F78}" type="datetime2">
              <a:rPr lang="en-US" smtClean="0"/>
              <a:pPr/>
              <a:t>Tuesday, August 13,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C3C61F-5587-4883-BDB5-1DB609BCF942}" type="datetime2">
              <a:rPr lang="en-US" smtClean="0"/>
              <a:pPr/>
              <a:t>Tuesday, August 13,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227EF-0452-41D8-B20B-DB090EB20144}" type="datetime2">
              <a:rPr lang="en-US" smtClean="0"/>
              <a:pPr/>
              <a:t>Tuesday, August 13,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A8480-AE9A-40BA-A7B9-AD21B0DCE6B5}" type="datetime2">
              <a:rPr lang="en-US" smtClean="0"/>
              <a:pPr/>
              <a:t>Tuesday, August 13,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0D48A5-8957-40DE-8DBA-BA3CA0B0B5E8}" type="datetime2">
              <a:rPr lang="en-US" smtClean="0"/>
              <a:pPr/>
              <a:t>Tuesday, August 13,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AA766D-A135-466B-B498-C752271729D7}" type="datetime2">
              <a:rPr lang="en-US" smtClean="0"/>
              <a:pPr/>
              <a:t>Tuesday, August 13,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40ACD5-9432-471F-8730-528CB42200CF}" type="datetime2">
              <a:rPr lang="en-US" smtClean="0"/>
              <a:pPr/>
              <a:t>Tuesday, August 13,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743C1A-37C9-40C1-AC93-9F766C031D46}" type="datetime2">
              <a:rPr lang="en-US" smtClean="0"/>
              <a:pPr/>
              <a:t>Tuesday, August 13,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D55ED-4F2F-436C-9B36-5F27B0598E80}" type="datetime2">
              <a:rPr lang="en-US" smtClean="0"/>
              <a:pPr/>
              <a:t>Tuesday, August 13,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79000" b="6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5381D0B-D8BD-4837-B70D-647BCE9685AE}" type="datetime2">
              <a:rPr lang="en-US" smtClean="0"/>
              <a:pPr/>
              <a:t>Tuesday, August 13, 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143000" y="2049736"/>
            <a:ext cx="7406640" cy="2098782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Welcome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to the Melting Pot 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Research Seminar Series No. 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00B0F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15th March </a:t>
            </a:r>
            <a:r>
              <a:rPr lang="en-US" sz="4400" b="1" dirty="0" smtClean="0">
                <a:solidFill>
                  <a:srgbClr val="00B0F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2018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00B0F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By Prof. John Obiri</a:t>
            </a:r>
            <a:endParaRPr lang="en-US" sz="4400" b="1" dirty="0" smtClean="0">
              <a:solidFill>
                <a:srgbClr val="00B0F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1295400" y="4953000"/>
            <a:ext cx="7406640" cy="460482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5" name="Picture 14" descr="Image result for pot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183242"/>
            <a:ext cx="3757342" cy="25048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1933" y="1447800"/>
            <a:ext cx="74758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What is it about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</a:rPr>
              <a:t> Enhance the culture of research in the university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</a:rPr>
              <a:t>Know who is doing what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</a:rPr>
              <a:t>Have some invited high powered guest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</a:rPr>
              <a:t>Forum of mentors and mentees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b="1" dirty="0" smtClean="0"/>
              <a:t>Why Melting Pot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0070C0"/>
                </a:solidFill>
              </a:rPr>
              <a:t>It’s a mixed grilled or variety of disciplines, cultures,  academic age, mentors </a:t>
            </a:r>
          </a:p>
          <a:p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 and mentees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0070C0"/>
                </a:solidFill>
              </a:rPr>
              <a:t>Assimilate various views into a cohesive product of novelty and value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0070C0"/>
                </a:solidFill>
              </a:rPr>
              <a:t>Akin to the melting pot of 1908 and New Orleans Jazz centre</a:t>
            </a:r>
          </a:p>
          <a:p>
            <a:endParaRPr lang="en-US" dirty="0" smtClean="0"/>
          </a:p>
          <a:p>
            <a:r>
              <a:rPr lang="en-US" b="1" dirty="0" smtClean="0"/>
              <a:t>Today’s Programme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00B050"/>
                </a:solidFill>
              </a:rPr>
              <a:t>Held on a bimonthly basis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00B050"/>
                </a:solidFill>
              </a:rPr>
              <a:t>In the university almanac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00B050"/>
                </a:solidFill>
              </a:rPr>
              <a:t>Three general presentations and one key talk from guest speaker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4053954" y="-11452"/>
            <a:ext cx="1447800" cy="133724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Arial Black" pitchFamily="34" charset="0"/>
              </a:rPr>
              <a:t>CUE</a:t>
            </a:r>
            <a:endParaRPr lang="en-US" sz="2000" dirty="0">
              <a:latin typeface="Arial Black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676400" y="1"/>
            <a:ext cx="6324600" cy="4571999"/>
            <a:chOff x="1371600" y="838200"/>
            <a:chExt cx="6324600" cy="5255525"/>
          </a:xfrm>
        </p:grpSpPr>
        <p:sp>
          <p:nvSpPr>
            <p:cNvPr id="10" name="Oval 9"/>
            <p:cNvSpPr/>
            <p:nvPr/>
          </p:nvSpPr>
          <p:spPr>
            <a:xfrm>
              <a:off x="5638800" y="2514600"/>
              <a:ext cx="2057400" cy="213360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 Black" pitchFamily="34" charset="0"/>
                </a:rPr>
                <a:t>Social Media Stuff</a:t>
              </a:r>
              <a:endParaRPr lang="en-US" sz="2000" dirty="0">
                <a:solidFill>
                  <a:srgbClr val="FFFF00"/>
                </a:solidFill>
                <a:latin typeface="Arial Black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371600" y="838200"/>
              <a:ext cx="2362200" cy="21336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 Black" pitchFamily="34" charset="0"/>
                </a:rPr>
                <a:t>DISASTERS</a:t>
              </a:r>
              <a:endParaRPr lang="en-US" dirty="0">
                <a:latin typeface="Arial Black" pitchFamily="34" charset="0"/>
              </a:endParaRPr>
            </a:p>
          </p:txBody>
        </p:sp>
        <p:sp>
          <p:nvSpPr>
            <p:cNvPr id="2" name="Oval 1"/>
            <p:cNvSpPr/>
            <p:nvPr/>
          </p:nvSpPr>
          <p:spPr>
            <a:xfrm>
              <a:off x="3048000" y="1752600"/>
              <a:ext cx="1981200" cy="20574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  <a:latin typeface="Arial Black" pitchFamily="34" charset="0"/>
                </a:rPr>
                <a:t>Networks</a:t>
              </a:r>
              <a:endParaRPr lang="en-US" b="1" dirty="0">
                <a:solidFill>
                  <a:srgbClr val="FF0000"/>
                </a:solidFill>
                <a:latin typeface="Arial Black" pitchFamily="34" charset="0"/>
              </a:endParaRPr>
            </a:p>
          </p:txBody>
        </p:sp>
        <p:sp>
          <p:nvSpPr>
            <p:cNvPr id="3" name="Oval 2"/>
            <p:cNvSpPr/>
            <p:nvPr/>
          </p:nvSpPr>
          <p:spPr>
            <a:xfrm>
              <a:off x="4800600" y="1066800"/>
              <a:ext cx="2057400" cy="21336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Arial Black" pitchFamily="34" charset="0"/>
                </a:rPr>
                <a:t>Medical/ Health</a:t>
              </a:r>
              <a:endParaRPr lang="en-US" sz="20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2362200" y="3124200"/>
              <a:ext cx="1447800" cy="17526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Arial Black" pitchFamily="34" charset="0"/>
                </a:rPr>
                <a:t>Music</a:t>
              </a:r>
              <a:endParaRPr lang="en-US" sz="2000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3988217" y="2904547"/>
              <a:ext cx="2209800" cy="17526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 Black" pitchFamily="34" charset="0"/>
                </a:rPr>
                <a:t>Economics</a:t>
              </a:r>
              <a:endParaRPr lang="en-US" dirty="0">
                <a:latin typeface="Arial Black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3276600" y="3883925"/>
              <a:ext cx="2133600" cy="22098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latin typeface="Arial Black" pitchFamily="34" charset="0"/>
                </a:rPr>
                <a:t>Research Funds</a:t>
              </a:r>
              <a:endParaRPr lang="en-US" sz="2000" dirty="0">
                <a:latin typeface="Arial Black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371600" y="2133600"/>
              <a:ext cx="2057400" cy="190500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/>
                  </a:solidFill>
                  <a:latin typeface="Arial Black" pitchFamily="34" charset="0"/>
                </a:rPr>
                <a:t>AGRICS/ Engineers</a:t>
              </a:r>
              <a:endParaRPr lang="en-US" dirty="0">
                <a:latin typeface="Arial Black" pitchFamily="34" charset="0"/>
              </a:endParaRPr>
            </a:p>
          </p:txBody>
        </p:sp>
      </p:grpSp>
      <p:pic>
        <p:nvPicPr>
          <p:cNvPr id="12" name="Picture 11" descr="Image result for po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572000"/>
            <a:ext cx="4138342" cy="25048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602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483652"/>
              </p:ext>
            </p:extLst>
          </p:nvPr>
        </p:nvGraphicFramePr>
        <p:xfrm>
          <a:off x="1066800" y="457201"/>
          <a:ext cx="8014323" cy="5984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2667000"/>
                <a:gridCol w="2985123"/>
              </a:tblGrid>
              <a:tr h="364084">
                <a:tc gridSpan="3">
                  <a:txBody>
                    <a:bodyPr/>
                    <a:lstStyle/>
                    <a:p>
                      <a:r>
                        <a:rPr lang="en-US" sz="2000" dirty="0" smtClean="0"/>
                        <a:t>MELTING</a:t>
                      </a:r>
                      <a:r>
                        <a:rPr lang="en-US" sz="2000" baseline="0" dirty="0" smtClean="0"/>
                        <a:t> POT RESEARCH SEMINAR 2 – 15</a:t>
                      </a:r>
                      <a:r>
                        <a:rPr lang="en-US" sz="2000" baseline="30000" dirty="0" smtClean="0"/>
                        <a:t>th</a:t>
                      </a:r>
                      <a:r>
                        <a:rPr lang="en-US" sz="2000" baseline="0" dirty="0" smtClean="0"/>
                        <a:t> MARCH 2018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622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Time</a:t>
                      </a:r>
                      <a:endParaRPr lang="en-US" sz="2000" kern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134" marR="3013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Talk</a:t>
                      </a:r>
                      <a:endParaRPr lang="en-US" sz="2000" kern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134" marR="3013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Presenter</a:t>
                      </a:r>
                      <a:endParaRPr lang="en-US" sz="2000" kern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134" marR="3013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362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9:15-9:30am</a:t>
                      </a:r>
                    </a:p>
                  </a:txBody>
                  <a:tcPr marL="30134" marR="3013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Introduction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Chair, DPS Board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Vice Chancellor</a:t>
                      </a:r>
                    </a:p>
                  </a:txBody>
                  <a:tcPr marL="30134" marR="3013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Prof </a:t>
                      </a:r>
                      <a:r>
                        <a:rPr lang="en-US" sz="1800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J. </a:t>
                      </a:r>
                      <a:r>
                        <a:rPr lang="en-US" sz="1800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Obiri &amp; Prof. </a:t>
                      </a:r>
                      <a:r>
                        <a:rPr lang="en-US" sz="1800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J. </a:t>
                      </a:r>
                      <a:r>
                        <a:rPr lang="en-US" sz="1800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Achoka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28675" algn="l"/>
                        </a:tabLst>
                      </a:pPr>
                      <a:r>
                        <a:rPr lang="en-US" sz="1800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Prof</a:t>
                      </a:r>
                      <a:r>
                        <a:rPr lang="en-US" sz="1800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John </a:t>
                      </a:r>
                      <a:r>
                        <a:rPr lang="en-US" sz="1800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Shiundu</a:t>
                      </a:r>
                      <a:endParaRPr lang="en-US" sz="1800" kern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Prof. Fredrick Otieno</a:t>
                      </a:r>
                    </a:p>
                  </a:txBody>
                  <a:tcPr marL="30134" marR="30134" marT="0" marB="0">
                    <a:solidFill>
                      <a:srgbClr val="FFC000"/>
                    </a:solidFill>
                  </a:tcPr>
                </a:tc>
              </a:tr>
              <a:tr h="28986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9:30-10:00am</a:t>
                      </a:r>
                    </a:p>
                  </a:txBody>
                  <a:tcPr marL="30134" marR="3013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Student Loan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Choice of Program of Study, Evidence from PSSP Undergraduates in Public Universities in Western Kenya</a:t>
                      </a:r>
                      <a:endParaRPr lang="en-US" sz="1800" kern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0134" marR="3013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Dr Paul Ogenga</a:t>
                      </a:r>
                      <a:endParaRPr lang="en-US" sz="1800" kern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134" marR="3013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682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10:30-11.00am</a:t>
                      </a:r>
                    </a:p>
                  </a:txBody>
                  <a:tcPr marL="30134" marR="3013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Malaria transmission, co-infection with virus and its contribution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to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cancer development: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case study of 9 yr. olds in Western  Kenya </a:t>
                      </a:r>
                      <a:endParaRPr lang="en-US" sz="1800" kern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0134" marR="3013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Mr Nicholas Kitungulu</a:t>
                      </a:r>
                      <a:endParaRPr lang="en-US" sz="1800" kern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134" marR="30134" marT="0" marB="0">
                    <a:solidFill>
                      <a:srgbClr val="FFC000"/>
                    </a:solidFill>
                  </a:tcPr>
                </a:tc>
              </a:tr>
              <a:tr h="286827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10:00-10:30am  </a:t>
                      </a:r>
                      <a:r>
                        <a:rPr lang="en-US" sz="1800" b="1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Tea </a:t>
                      </a:r>
                      <a:r>
                        <a:rPr lang="en-US" sz="1800" b="1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Break and Photography </a:t>
                      </a:r>
                      <a:endParaRPr lang="en-US" sz="1800" b="0" kern="14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134" marR="3013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022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865752"/>
              </p:ext>
            </p:extLst>
          </p:nvPr>
        </p:nvGraphicFramePr>
        <p:xfrm>
          <a:off x="1143000" y="457201"/>
          <a:ext cx="7938123" cy="5298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667000"/>
                <a:gridCol w="2985123"/>
              </a:tblGrid>
              <a:tr h="364084">
                <a:tc gridSpan="3">
                  <a:txBody>
                    <a:bodyPr/>
                    <a:lstStyle/>
                    <a:p>
                      <a:r>
                        <a:rPr lang="en-US" sz="2000" dirty="0" smtClean="0"/>
                        <a:t>MELTING</a:t>
                      </a:r>
                      <a:r>
                        <a:rPr lang="en-US" sz="2000" baseline="0" dirty="0" smtClean="0"/>
                        <a:t> POT RESEARCH SEMINAR 2 – 15</a:t>
                      </a:r>
                      <a:r>
                        <a:rPr lang="en-US" sz="2000" baseline="30000" dirty="0" smtClean="0"/>
                        <a:t>th</a:t>
                      </a:r>
                      <a:r>
                        <a:rPr lang="en-US" sz="2000" baseline="0" dirty="0" smtClean="0"/>
                        <a:t> MARCH 2018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622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Time</a:t>
                      </a:r>
                      <a:endParaRPr lang="en-US" sz="2000" kern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134" marR="3013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Talk</a:t>
                      </a:r>
                      <a:endParaRPr lang="en-US" sz="2000" kern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134" marR="3013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Presenter</a:t>
                      </a:r>
                      <a:endParaRPr lang="en-US" sz="2000" kern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134" marR="3013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6827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134" marR="3013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827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Mid-morning Session: Chairperson – </a:t>
                      </a:r>
                      <a:r>
                        <a:rPr lang="en-US" sz="1800" b="0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Prof John Obiri;  Rapporteur– Jasper</a:t>
                      </a:r>
                      <a:r>
                        <a:rPr lang="en-US" sz="1800" b="0" kern="14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Ondulo</a:t>
                      </a:r>
                      <a:endParaRPr lang="en-US" sz="1800" b="0" kern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134" marR="3013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4637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11:30-12.00pm</a:t>
                      </a:r>
                    </a:p>
                  </a:txBody>
                  <a:tcPr marL="30134" marR="3013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Association Between </a:t>
                      </a:r>
                      <a:r>
                        <a:rPr lang="en-US" sz="1800" kern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Universities Undergraduates</a:t>
                      </a:r>
                      <a:r>
                        <a:rPr lang="en-US" sz="1800" kern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 HIV Risk Perception and </a:t>
                      </a:r>
                      <a:r>
                        <a:rPr lang="en-US" sz="1800" kern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Behaviour</a:t>
                      </a:r>
                      <a:r>
                        <a:rPr lang="en-US" sz="1800" kern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 Counties Bordering Lake Victoria in Kenya</a:t>
                      </a: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Dr Margaret</a:t>
                      </a:r>
                      <a:r>
                        <a:rPr lang="en-US" sz="1800" kern="14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Immonje</a:t>
                      </a:r>
                      <a:endParaRPr lang="en-US" sz="1800" kern="14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793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12.00-1:00pm</a:t>
                      </a:r>
                      <a:endParaRPr lang="en-US" sz="1800" kern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134" marR="30134" marT="0" marB="0"/>
                </a:tc>
                <a:tc>
                  <a:txBody>
                    <a:bodyPr/>
                    <a:lstStyle/>
                    <a:p>
                      <a:r>
                        <a:rPr kumimoji="0"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Mining and economic development: Did China's WTO accession affect African local economic development?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Dr Antony Mveyange – World Bank, Washington DC</a:t>
                      </a:r>
                    </a:p>
                  </a:txBody>
                  <a:tcPr marL="68580" marR="68580" marT="0" marB="0"/>
                </a:tc>
              </a:tr>
              <a:tr h="3279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1.15 pm</a:t>
                      </a:r>
                      <a:endParaRPr lang="en-US" sz="1800" kern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Closing session</a:t>
                      </a: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Father, Dr Kizito Muchanga</a:t>
                      </a: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27972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1:00pm-2:00pm     Networking Lunch -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Participants leave at their pleasure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kern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671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623</TotalTime>
  <Words>313</Words>
  <Application>Microsoft Office PowerPoint</Application>
  <PresentationFormat>On-screen Show (4:3)</PresentationFormat>
  <Paragraphs>62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Arial Black</vt:lpstr>
      <vt:lpstr>Calibri</vt:lpstr>
      <vt:lpstr>Gill Sans MT</vt:lpstr>
      <vt:lpstr>Times New Roman</vt:lpstr>
      <vt:lpstr>Verdana</vt:lpstr>
      <vt:lpstr>Wingdings</vt:lpstr>
      <vt:lpstr>Wingdings 2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MASINDE MULIRO UNIVERSITY OF SCIENCE AND TECHNOLOGY</dc:title>
  <dc:creator>mwc</dc:creator>
  <cp:lastModifiedBy>Prof John Obiri</cp:lastModifiedBy>
  <cp:revision>86</cp:revision>
  <dcterms:created xsi:type="dcterms:W3CDTF">2015-08-04T17:53:09Z</dcterms:created>
  <dcterms:modified xsi:type="dcterms:W3CDTF">2019-08-13T10:14:33Z</dcterms:modified>
</cp:coreProperties>
</file>