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9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3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1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5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4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0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1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5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0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9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A0AD5-501C-4AA5-983C-B2C62E3D2EB1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2EFC0-209C-401A-9D1E-D78D261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6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NURSE’S CLINICAL COMPETENCE IN ASSESSMENT OF DIABETIC PATIENTS IN SELECTED HOSPITALS IN KISUMU COUNTY, KENYA</a:t>
            </a:r>
            <a:br>
              <a:rPr lang="en-US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LYDIAH B NYACHIRO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BSN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MScN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(MED/SURGICAL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HNR/G/68/15</a:t>
            </a:r>
            <a:b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SUPERVISORS:</a:t>
            </a:r>
            <a:b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PROF. JOHN OKOTH</a:t>
            </a:r>
            <a:b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DR. GORDON NGUKA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2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Assessing Insulin Sites and Education Level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696200" cy="38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181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 Assessment and Years of Experience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696200" cy="34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7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Glucometer use and Education Level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73914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26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</a:rPr>
              <a:t>This study focused on clinical competence in assessment of diabetic patients among nurses in selected hospitals in Kisumu County.</a:t>
            </a:r>
          </a:p>
          <a:p>
            <a:pPr lvl="0"/>
            <a:r>
              <a:rPr lang="en-US" sz="2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Results  revealed that nurses involved in the study, had knowledge on the nature and scope  of diabetes mellitus.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The study showed that  only 40 (41.6%) nurses were able to explain how stress affects diabetic control and why do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Glycated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Hemoglobin levels on diabetic patients.</a:t>
            </a:r>
            <a:endParaRPr lang="en-US" sz="24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5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R</a:t>
            </a:r>
            <a:r>
              <a:rPr lang="en-US" sz="3600" dirty="0">
                <a:solidFill>
                  <a:srgbClr val="000000"/>
                </a:solidFill>
                <a:latin typeface="Times New Roman"/>
                <a:ea typeface="Times New Roman"/>
              </a:rPr>
              <a:t>esults indicated that nurses were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able to  assess patients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to  prevent  diabetic complication.</a:t>
            </a:r>
          </a:p>
          <a:p>
            <a:pPr lvl="0"/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Years of experience and level of education influenced the nursing competencies in assessment of diabetic patients. </a:t>
            </a:r>
          </a:p>
          <a:p>
            <a:pPr lvl="0"/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The higher level of nursing  education ,the longer  years of experience the better nursing clinical  competencies</a:t>
            </a:r>
            <a:r>
              <a:rPr lang="en-US" sz="3600" dirty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7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Registered nurses be educated on the effect of stress on diabetes mellitus.</a:t>
            </a:r>
          </a:p>
          <a:p>
            <a:pPr lvl="0">
              <a:lnSpc>
                <a:spcPct val="170000"/>
              </a:lnSpc>
            </a:pP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</a:rPr>
              <a:t>Additional specialized training  for practicing registered nurses, on </a:t>
            </a:r>
            <a:r>
              <a:rPr lang="en-US" dirty="0" err="1">
                <a:solidFill>
                  <a:prstClr val="black"/>
                </a:solidFill>
                <a:latin typeface="Times New Roman"/>
                <a:ea typeface="Calibri"/>
              </a:rPr>
              <a:t>Glycated</a:t>
            </a: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</a:rPr>
              <a:t> Hemoglobin test in glycemic control for diabetic patients</a:t>
            </a:r>
          </a:p>
          <a:p>
            <a:pPr lvl="0">
              <a:lnSpc>
                <a:spcPct val="170000"/>
              </a:lnSpc>
            </a:pPr>
            <a:r>
              <a:rPr lang="en-US" dirty="0">
                <a:solidFill>
                  <a:prstClr val="black"/>
                </a:solidFill>
                <a:latin typeface="Times New Roman"/>
              </a:rPr>
              <a:t>Further studies to be done in other counties.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9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6000" b="1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0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THANK </a:t>
            </a:r>
            <a:r>
              <a:rPr lang="en-US" sz="60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YOU!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this research was to gather information about the problem and construct a report </a:t>
            </a:r>
          </a:p>
          <a:p>
            <a:r>
              <a:rPr lang="en-US" dirty="0"/>
              <a:t>T</a:t>
            </a:r>
            <a:r>
              <a:rPr lang="en-US" dirty="0" smtClean="0"/>
              <a:t>o disseminate the findings at local, regional and international levels.</a:t>
            </a:r>
          </a:p>
          <a:p>
            <a:r>
              <a:rPr lang="en-US" dirty="0" smtClean="0"/>
              <a:t>The research activity has both personal and organizational benefits.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35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Personal</a:t>
            </a:r>
          </a:p>
          <a:p>
            <a:r>
              <a:rPr lang="en-US" dirty="0" smtClean="0"/>
              <a:t>Improving patient care in the area of </a:t>
            </a:r>
            <a:r>
              <a:rPr lang="en-US" dirty="0" err="1" smtClean="0"/>
              <a:t>speciality</a:t>
            </a:r>
            <a:endParaRPr lang="en-US" dirty="0" smtClean="0"/>
          </a:p>
          <a:p>
            <a:r>
              <a:rPr lang="en-US" dirty="0" smtClean="0"/>
              <a:t>Initiating change</a:t>
            </a:r>
          </a:p>
          <a:p>
            <a:pPr marL="0" indent="0">
              <a:buNone/>
            </a:pPr>
            <a:r>
              <a:rPr lang="en-US" b="1" dirty="0" smtClean="0"/>
              <a:t>Organizational</a:t>
            </a:r>
          </a:p>
          <a:p>
            <a:r>
              <a:rPr lang="en-US" b="0" i="0" u="none" strike="noStrike" baseline="0" dirty="0" smtClean="0">
                <a:latin typeface="Arial"/>
              </a:rPr>
              <a:t>Improving health care and well being</a:t>
            </a:r>
          </a:p>
          <a:p>
            <a:r>
              <a:rPr lang="en-US" b="0" i="0" u="none" strike="noStrike" baseline="0" dirty="0" smtClean="0">
                <a:latin typeface="Arial"/>
              </a:rPr>
              <a:t>Informing policy and practice</a:t>
            </a:r>
          </a:p>
          <a:p>
            <a:r>
              <a:rPr lang="en-US" dirty="0" smtClean="0"/>
              <a:t>Developing Evidence Based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39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</a:rPr>
              <a:t>Clinical competence, timely and comprehensive patient assessment provides the foundation to determining the patients’ plan of care (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  <a:ea typeface="Calibri"/>
              </a:rPr>
              <a:t>Howlin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</a:rPr>
              <a:t>, 2010).</a:t>
            </a:r>
          </a:p>
          <a:p>
            <a:pPr lvl="0" algn="just"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Nursing clinical assessment competencies are strongly correlated with patient mortality (Berman </a:t>
            </a:r>
            <a:r>
              <a:rPr lang="en-US" sz="2800" i="1" dirty="0">
                <a:solidFill>
                  <a:prstClr val="black"/>
                </a:solidFill>
                <a:latin typeface="Times New Roman"/>
                <a:ea typeface="Calibri"/>
              </a:rPr>
              <a:t>et al.,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2010).</a:t>
            </a:r>
          </a:p>
          <a:p>
            <a:pPr lvl="0" algn="just"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</a:rPr>
              <a:t>Nursing assessment has a key role in the prevention of diabetic complications(Alfaro,2014).</a:t>
            </a:r>
          </a:p>
          <a:p>
            <a:pPr lvl="0"/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Nursing clinical assessment  plays a key  role in identifying diabetic patients at risk and intervene at an early stage to 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</a:rPr>
              <a:t> prevent  diabetic complications 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(WHO, 2010).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5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spcBef>
                <a:spcPts val="0"/>
              </a:spcBef>
              <a:spcAft>
                <a:spcPts val="82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Despite this little has been done to determine clinical nursing assessment competencies. </a:t>
            </a:r>
          </a:p>
          <a:p>
            <a:pPr lvl="0" algn="just">
              <a:spcBef>
                <a:spcPts val="0"/>
              </a:spcBef>
              <a:spcAft>
                <a:spcPts val="82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In Kisumu County (Kenya), there is a rise in the number of patients with diabetes mellitus accounting to 2% of deaths (WHO, 2012).Yet no study has been done on nursing assessment competencies.</a:t>
            </a:r>
          </a:p>
          <a:p>
            <a:pPr lvl="0" algn="just">
              <a:spcBef>
                <a:spcPts val="0"/>
              </a:spcBef>
              <a:spcAft>
                <a:spcPts val="82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Therefore, it is against this background that the study aims at determining the clinical competence in assessment of diabetic patients among nurses in selected hospitals in Kisumu County.</a:t>
            </a:r>
            <a:endParaRPr lang="en-US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9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To determine the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nurses’clinical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competence in assessment of diabetic patients among nurses in selected hospitals in Kisumu County.</a:t>
            </a:r>
          </a:p>
          <a:p>
            <a:pPr marL="0" lvl="0" indent="0">
              <a:buNone/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Specific Objectives</a:t>
            </a:r>
          </a:p>
          <a:p>
            <a:pPr lvl="0" algn="just">
              <a:spcBef>
                <a:spcPts val="0"/>
              </a:spcBef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To assess the nurses’ knowledge on the nature and scope of diabetic complications in diabetic patients.</a:t>
            </a:r>
            <a:endParaRPr lang="en-US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spcBef>
                <a:spcPts val="0"/>
              </a:spcBef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To determine the nurses’ clinical competence in assessment of diabetic patients to prevent diabetic complications. </a:t>
            </a:r>
          </a:p>
          <a:p>
            <a:pPr lvl="0" algn="just">
              <a:spcBef>
                <a:spcPts val="0"/>
              </a:spcBef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To examine factors influencing nurses competence in the clinical assessment of diabetic patients. </a:t>
            </a:r>
            <a:endParaRPr lang="en-US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391399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336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Nurses’ Knowledge on Nature and Scope of Diabetes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A  questionnaire consisting of 15 items testing the nurses’ knowledge on selected aspects of diabetes  was administered  to the nurses and scored out of 100% and any scores above 70% were graded as knowledgeable and those scoring below 70% were graded as not knowledgeable.</a:t>
            </a:r>
            <a:endParaRPr lang="en-US" sz="28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3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Nature and Scope of Diabetes Mellitus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467600" cy="3650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906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571</Words>
  <Application>Microsoft Office PowerPoint</Application>
  <PresentationFormat>On-screen Show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NURSE’S CLINICAL COMPETENCE IN ASSESSMENT OF DIABETIC PATIENTS IN SELECTED HOSPITALS IN KISUMU COUNTY, KENYA  LYDIAH B NYACHIRO BSN, MScN(MED/SURGICAL) HNR/G/68/15 SUPERVISORS: PROF. JOHN OKOTH DR. GORDON NGUKA</vt:lpstr>
      <vt:lpstr>Purpose </vt:lpstr>
      <vt:lpstr>Benefits</vt:lpstr>
      <vt:lpstr>Statement of the Problem</vt:lpstr>
      <vt:lpstr>Cont….</vt:lpstr>
      <vt:lpstr>Objective</vt:lpstr>
      <vt:lpstr>Results</vt:lpstr>
      <vt:lpstr>Nurses’ Knowledge on Nature and Scope of Diabetes</vt:lpstr>
      <vt:lpstr>Nature and Scope of Diabetes Mellitus</vt:lpstr>
      <vt:lpstr>Assessing Insulin Sites and Education Level</vt:lpstr>
      <vt:lpstr>Complication Assessment and Years of Experience</vt:lpstr>
      <vt:lpstr>Glucometer use and Education Level</vt:lpstr>
      <vt:lpstr>Conclusions</vt:lpstr>
      <vt:lpstr>Cont….</vt:lpstr>
      <vt:lpstr>Recommendations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Reviewer</cp:lastModifiedBy>
  <cp:revision>25</cp:revision>
  <dcterms:created xsi:type="dcterms:W3CDTF">2018-12-05T03:04:51Z</dcterms:created>
  <dcterms:modified xsi:type="dcterms:W3CDTF">2019-02-15T08:34:48Z</dcterms:modified>
</cp:coreProperties>
</file>